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7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ADF879-1886-4EFF-8A3A-44FDE18F5B1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9F94AFC-57E5-4B33-9B3C-6FB330FF79E4}">
      <dgm:prSet/>
      <dgm:spPr/>
      <dgm:t>
        <a:bodyPr/>
        <a:lstStyle/>
        <a:p>
          <a:pPr>
            <a:defRPr cap="all"/>
          </a:pPr>
          <a:r>
            <a:rPr lang="en-US" i="1"/>
            <a:t>Users struggle to find tailored movie recommendations.</a:t>
          </a:r>
          <a:endParaRPr lang="en-US"/>
        </a:p>
      </dgm:t>
    </dgm:pt>
    <dgm:pt modelId="{6CBAF044-4D76-45CF-B231-F17730248CF6}" type="parTrans" cxnId="{7197E3DA-CC70-4685-8A20-7C7F23EF9417}">
      <dgm:prSet/>
      <dgm:spPr/>
      <dgm:t>
        <a:bodyPr/>
        <a:lstStyle/>
        <a:p>
          <a:endParaRPr lang="en-US"/>
        </a:p>
      </dgm:t>
    </dgm:pt>
    <dgm:pt modelId="{FC75AF46-68CA-4831-825C-2CD4A5F562CC}" type="sibTrans" cxnId="{7197E3DA-CC70-4685-8A20-7C7F23EF9417}">
      <dgm:prSet/>
      <dgm:spPr/>
      <dgm:t>
        <a:bodyPr/>
        <a:lstStyle/>
        <a:p>
          <a:endParaRPr lang="en-US"/>
        </a:p>
      </dgm:t>
    </dgm:pt>
    <dgm:pt modelId="{28F1569D-BE68-4E36-8299-16A8CC451A0F}">
      <dgm:prSet/>
      <dgm:spPr/>
      <dgm:t>
        <a:bodyPr/>
        <a:lstStyle/>
        <a:p>
          <a:pPr>
            <a:defRPr cap="all"/>
          </a:pPr>
          <a:r>
            <a:rPr lang="en-US"/>
            <a:t>Goal: Simplify discovery with genre/trend-based browsing.</a:t>
          </a:r>
        </a:p>
      </dgm:t>
    </dgm:pt>
    <dgm:pt modelId="{05833607-8DB3-48DC-B0C9-737100726962}" type="parTrans" cxnId="{3BC08E83-59C7-436F-A8D5-407A4498EC4E}">
      <dgm:prSet/>
      <dgm:spPr/>
      <dgm:t>
        <a:bodyPr/>
        <a:lstStyle/>
        <a:p>
          <a:endParaRPr lang="en-US"/>
        </a:p>
      </dgm:t>
    </dgm:pt>
    <dgm:pt modelId="{46136CBF-A291-48CE-8143-E708E6DB62F6}" type="sibTrans" cxnId="{3BC08E83-59C7-436F-A8D5-407A4498EC4E}">
      <dgm:prSet/>
      <dgm:spPr/>
      <dgm:t>
        <a:bodyPr/>
        <a:lstStyle/>
        <a:p>
          <a:endParaRPr lang="en-US"/>
        </a:p>
      </dgm:t>
    </dgm:pt>
    <dgm:pt modelId="{CA49DA07-126E-477E-BE57-D09EC9099884}" type="pres">
      <dgm:prSet presAssocID="{52ADF879-1886-4EFF-8A3A-44FDE18F5B1C}" presName="root" presStyleCnt="0">
        <dgm:presLayoutVars>
          <dgm:dir/>
          <dgm:resizeHandles val="exact"/>
        </dgm:presLayoutVars>
      </dgm:prSet>
      <dgm:spPr/>
    </dgm:pt>
    <dgm:pt modelId="{CFD3997B-F143-4F0D-9447-DBC8CAB8D414}" type="pres">
      <dgm:prSet presAssocID="{A9F94AFC-57E5-4B33-9B3C-6FB330FF79E4}" presName="compNode" presStyleCnt="0"/>
      <dgm:spPr/>
    </dgm:pt>
    <dgm:pt modelId="{8C8210B5-345F-4CEF-97E5-B8C6BAD9C8C8}" type="pres">
      <dgm:prSet presAssocID="{A9F94AFC-57E5-4B33-9B3C-6FB330FF79E4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6407391C-2178-4CB9-9362-981C9474F9B7}" type="pres">
      <dgm:prSet presAssocID="{A9F94AFC-57E5-4B33-9B3C-6FB330FF79E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B3693DF0-167C-404F-A782-036037EDF10E}" type="pres">
      <dgm:prSet presAssocID="{A9F94AFC-57E5-4B33-9B3C-6FB330FF79E4}" presName="spaceRect" presStyleCnt="0"/>
      <dgm:spPr/>
    </dgm:pt>
    <dgm:pt modelId="{13A27044-66A5-48AB-87F1-6F647B0ED3D8}" type="pres">
      <dgm:prSet presAssocID="{A9F94AFC-57E5-4B33-9B3C-6FB330FF79E4}" presName="textRect" presStyleLbl="revTx" presStyleIdx="0" presStyleCnt="2">
        <dgm:presLayoutVars>
          <dgm:chMax val="1"/>
          <dgm:chPref val="1"/>
        </dgm:presLayoutVars>
      </dgm:prSet>
      <dgm:spPr/>
    </dgm:pt>
    <dgm:pt modelId="{CABB6CAD-F9A4-4AA7-AA15-9660CB8661CF}" type="pres">
      <dgm:prSet presAssocID="{FC75AF46-68CA-4831-825C-2CD4A5F562CC}" presName="sibTrans" presStyleCnt="0"/>
      <dgm:spPr/>
    </dgm:pt>
    <dgm:pt modelId="{CB23B2AD-DA66-44B2-AD2A-9976C65436FD}" type="pres">
      <dgm:prSet presAssocID="{28F1569D-BE68-4E36-8299-16A8CC451A0F}" presName="compNode" presStyleCnt="0"/>
      <dgm:spPr/>
    </dgm:pt>
    <dgm:pt modelId="{E293D513-88DB-49C2-BBC3-1348881F478C}" type="pres">
      <dgm:prSet presAssocID="{28F1569D-BE68-4E36-8299-16A8CC451A0F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0D85D576-DFFA-48F2-9F79-96DC5949D5FD}" type="pres">
      <dgm:prSet presAssocID="{28F1569D-BE68-4E36-8299-16A8CC451A0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CEFE6A7F-E40F-4D64-9611-DB1F29F2BADE}" type="pres">
      <dgm:prSet presAssocID="{28F1569D-BE68-4E36-8299-16A8CC451A0F}" presName="spaceRect" presStyleCnt="0"/>
      <dgm:spPr/>
    </dgm:pt>
    <dgm:pt modelId="{B5A48FEA-8D23-4C2F-8117-2D461E010E55}" type="pres">
      <dgm:prSet presAssocID="{28F1569D-BE68-4E36-8299-16A8CC451A0F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92D7F815-5DF2-4C25-9B6E-F5D2CA1871B5}" type="presOf" srcId="{28F1569D-BE68-4E36-8299-16A8CC451A0F}" destId="{B5A48FEA-8D23-4C2F-8117-2D461E010E55}" srcOrd="0" destOrd="0" presId="urn:microsoft.com/office/officeart/2018/5/layout/IconLeafLabelList"/>
    <dgm:cxn modelId="{3BC08E83-59C7-436F-A8D5-407A4498EC4E}" srcId="{52ADF879-1886-4EFF-8A3A-44FDE18F5B1C}" destId="{28F1569D-BE68-4E36-8299-16A8CC451A0F}" srcOrd="1" destOrd="0" parTransId="{05833607-8DB3-48DC-B0C9-737100726962}" sibTransId="{46136CBF-A291-48CE-8143-E708E6DB62F6}"/>
    <dgm:cxn modelId="{1D9DB5A4-BB30-43CD-B0A1-6F93FAEDF20A}" type="presOf" srcId="{52ADF879-1886-4EFF-8A3A-44FDE18F5B1C}" destId="{CA49DA07-126E-477E-BE57-D09EC9099884}" srcOrd="0" destOrd="0" presId="urn:microsoft.com/office/officeart/2018/5/layout/IconLeafLabelList"/>
    <dgm:cxn modelId="{229ADCB5-86FC-4119-8C5F-6EB8EBA9051D}" type="presOf" srcId="{A9F94AFC-57E5-4B33-9B3C-6FB330FF79E4}" destId="{13A27044-66A5-48AB-87F1-6F647B0ED3D8}" srcOrd="0" destOrd="0" presId="urn:microsoft.com/office/officeart/2018/5/layout/IconLeafLabelList"/>
    <dgm:cxn modelId="{7197E3DA-CC70-4685-8A20-7C7F23EF9417}" srcId="{52ADF879-1886-4EFF-8A3A-44FDE18F5B1C}" destId="{A9F94AFC-57E5-4B33-9B3C-6FB330FF79E4}" srcOrd="0" destOrd="0" parTransId="{6CBAF044-4D76-45CF-B231-F17730248CF6}" sibTransId="{FC75AF46-68CA-4831-825C-2CD4A5F562CC}"/>
    <dgm:cxn modelId="{FA36D81E-EAB1-4434-AE63-ECB49BCA1F74}" type="presParOf" srcId="{CA49DA07-126E-477E-BE57-D09EC9099884}" destId="{CFD3997B-F143-4F0D-9447-DBC8CAB8D414}" srcOrd="0" destOrd="0" presId="urn:microsoft.com/office/officeart/2018/5/layout/IconLeafLabelList"/>
    <dgm:cxn modelId="{77421C77-B77C-4232-B8D0-CEF4E0A1621F}" type="presParOf" srcId="{CFD3997B-F143-4F0D-9447-DBC8CAB8D414}" destId="{8C8210B5-345F-4CEF-97E5-B8C6BAD9C8C8}" srcOrd="0" destOrd="0" presId="urn:microsoft.com/office/officeart/2018/5/layout/IconLeafLabelList"/>
    <dgm:cxn modelId="{762305E6-619A-4608-8F4C-F63EEEBC5E89}" type="presParOf" srcId="{CFD3997B-F143-4F0D-9447-DBC8CAB8D414}" destId="{6407391C-2178-4CB9-9362-981C9474F9B7}" srcOrd="1" destOrd="0" presId="urn:microsoft.com/office/officeart/2018/5/layout/IconLeafLabelList"/>
    <dgm:cxn modelId="{88DE3E57-41E8-491E-99CD-515DA174BD79}" type="presParOf" srcId="{CFD3997B-F143-4F0D-9447-DBC8CAB8D414}" destId="{B3693DF0-167C-404F-A782-036037EDF10E}" srcOrd="2" destOrd="0" presId="urn:microsoft.com/office/officeart/2018/5/layout/IconLeafLabelList"/>
    <dgm:cxn modelId="{530379B6-85F8-42F9-A645-07DD9C58D4EC}" type="presParOf" srcId="{CFD3997B-F143-4F0D-9447-DBC8CAB8D414}" destId="{13A27044-66A5-48AB-87F1-6F647B0ED3D8}" srcOrd="3" destOrd="0" presId="urn:microsoft.com/office/officeart/2018/5/layout/IconLeafLabelList"/>
    <dgm:cxn modelId="{561CAD04-1C45-45AA-AB81-F7CC2A5228A7}" type="presParOf" srcId="{CA49DA07-126E-477E-BE57-D09EC9099884}" destId="{CABB6CAD-F9A4-4AA7-AA15-9660CB8661CF}" srcOrd="1" destOrd="0" presId="urn:microsoft.com/office/officeart/2018/5/layout/IconLeafLabelList"/>
    <dgm:cxn modelId="{49905ACD-C7AE-401C-A081-9CB95497BD66}" type="presParOf" srcId="{CA49DA07-126E-477E-BE57-D09EC9099884}" destId="{CB23B2AD-DA66-44B2-AD2A-9976C65436FD}" srcOrd="2" destOrd="0" presId="urn:microsoft.com/office/officeart/2018/5/layout/IconLeafLabelList"/>
    <dgm:cxn modelId="{0A23BB6C-C0C4-4954-BB51-16C4A477A021}" type="presParOf" srcId="{CB23B2AD-DA66-44B2-AD2A-9976C65436FD}" destId="{E293D513-88DB-49C2-BBC3-1348881F478C}" srcOrd="0" destOrd="0" presId="urn:microsoft.com/office/officeart/2018/5/layout/IconLeafLabelList"/>
    <dgm:cxn modelId="{DB530A75-A6CD-4E85-875F-FF013156F88D}" type="presParOf" srcId="{CB23B2AD-DA66-44B2-AD2A-9976C65436FD}" destId="{0D85D576-DFFA-48F2-9F79-96DC5949D5FD}" srcOrd="1" destOrd="0" presId="urn:microsoft.com/office/officeart/2018/5/layout/IconLeafLabelList"/>
    <dgm:cxn modelId="{E99B452A-AF66-4CF2-8401-20061079FE91}" type="presParOf" srcId="{CB23B2AD-DA66-44B2-AD2A-9976C65436FD}" destId="{CEFE6A7F-E40F-4D64-9611-DB1F29F2BADE}" srcOrd="2" destOrd="0" presId="urn:microsoft.com/office/officeart/2018/5/layout/IconLeafLabelList"/>
    <dgm:cxn modelId="{49147E67-2222-45B3-BA0F-B8BF4B6AA788}" type="presParOf" srcId="{CB23B2AD-DA66-44B2-AD2A-9976C65436FD}" destId="{B5A48FEA-8D23-4C2F-8117-2D461E010E5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6257DD-460A-43DD-898F-3480C42372A3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6D0AA9F-F4A1-4EE1-9128-6091E292B196}">
      <dgm:prSet/>
      <dgm:spPr/>
      <dgm:t>
        <a:bodyPr/>
        <a:lstStyle/>
        <a:p>
          <a:r>
            <a:rPr lang="en-US"/>
            <a:t>Frontend: React, Bootstrap.</a:t>
          </a:r>
        </a:p>
      </dgm:t>
    </dgm:pt>
    <dgm:pt modelId="{545C1C76-E352-4D9B-9B3D-38A07543E42F}" type="parTrans" cxnId="{54221975-5F8E-4C1A-A9F2-59D58BCEBEB3}">
      <dgm:prSet/>
      <dgm:spPr/>
      <dgm:t>
        <a:bodyPr/>
        <a:lstStyle/>
        <a:p>
          <a:endParaRPr lang="en-US"/>
        </a:p>
      </dgm:t>
    </dgm:pt>
    <dgm:pt modelId="{BC15903D-35FE-43F9-9960-515F53A06B72}" type="sibTrans" cxnId="{54221975-5F8E-4C1A-A9F2-59D58BCEBEB3}">
      <dgm:prSet/>
      <dgm:spPr/>
      <dgm:t>
        <a:bodyPr/>
        <a:lstStyle/>
        <a:p>
          <a:endParaRPr lang="en-US"/>
        </a:p>
      </dgm:t>
    </dgm:pt>
    <dgm:pt modelId="{168A22CE-53BC-43C0-A59A-3E8CA0630421}">
      <dgm:prSet/>
      <dgm:spPr/>
      <dgm:t>
        <a:bodyPr/>
        <a:lstStyle/>
        <a:p>
          <a:r>
            <a:rPr lang="en-US"/>
            <a:t>API: TMDB integration.</a:t>
          </a:r>
        </a:p>
      </dgm:t>
    </dgm:pt>
    <dgm:pt modelId="{D8BA8580-1585-4705-874B-C7D59CF5CA35}" type="parTrans" cxnId="{4C757226-D393-421B-80BD-2004927FD5DB}">
      <dgm:prSet/>
      <dgm:spPr/>
      <dgm:t>
        <a:bodyPr/>
        <a:lstStyle/>
        <a:p>
          <a:endParaRPr lang="en-US"/>
        </a:p>
      </dgm:t>
    </dgm:pt>
    <dgm:pt modelId="{B209CC9F-4DCC-4214-9073-5380E2B99424}" type="sibTrans" cxnId="{4C757226-D393-421B-80BD-2004927FD5DB}">
      <dgm:prSet/>
      <dgm:spPr/>
      <dgm:t>
        <a:bodyPr/>
        <a:lstStyle/>
        <a:p>
          <a:endParaRPr lang="en-US"/>
        </a:p>
      </dgm:t>
    </dgm:pt>
    <dgm:pt modelId="{D7EC9F90-39D0-403F-AD59-7FD1668E4095}">
      <dgm:prSet/>
      <dgm:spPr/>
      <dgm:t>
        <a:bodyPr/>
        <a:lstStyle/>
        <a:p>
          <a:r>
            <a:rPr lang="en-US"/>
            <a:t>State: localStorage, React Hooks.</a:t>
          </a:r>
        </a:p>
      </dgm:t>
    </dgm:pt>
    <dgm:pt modelId="{EB8E8760-6F29-4F04-8F99-07C502978D61}" type="parTrans" cxnId="{73286725-D240-4470-B8E8-5737D05A808C}">
      <dgm:prSet/>
      <dgm:spPr/>
      <dgm:t>
        <a:bodyPr/>
        <a:lstStyle/>
        <a:p>
          <a:endParaRPr lang="en-US"/>
        </a:p>
      </dgm:t>
    </dgm:pt>
    <dgm:pt modelId="{D165897D-1A52-4772-AE8F-DB55A2A36864}" type="sibTrans" cxnId="{73286725-D240-4470-B8E8-5737D05A808C}">
      <dgm:prSet/>
      <dgm:spPr/>
      <dgm:t>
        <a:bodyPr/>
        <a:lstStyle/>
        <a:p>
          <a:endParaRPr lang="en-US"/>
        </a:p>
      </dgm:t>
    </dgm:pt>
    <dgm:pt modelId="{3C725C98-6E6F-4D0E-B8E2-12F9457B64AF}" type="pres">
      <dgm:prSet presAssocID="{A66257DD-460A-43DD-898F-3480C42372A3}" presName="linear" presStyleCnt="0">
        <dgm:presLayoutVars>
          <dgm:animLvl val="lvl"/>
          <dgm:resizeHandles val="exact"/>
        </dgm:presLayoutVars>
      </dgm:prSet>
      <dgm:spPr/>
    </dgm:pt>
    <dgm:pt modelId="{9DA231AF-18AD-451A-9FB0-226B5C5C23DE}" type="pres">
      <dgm:prSet presAssocID="{06D0AA9F-F4A1-4EE1-9128-6091E292B19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2B72053-4DBF-4393-BAE0-7AF724386D4F}" type="pres">
      <dgm:prSet presAssocID="{BC15903D-35FE-43F9-9960-515F53A06B72}" presName="spacer" presStyleCnt="0"/>
      <dgm:spPr/>
    </dgm:pt>
    <dgm:pt modelId="{3D02A71D-1C2C-4149-99E7-7A04A5589DA5}" type="pres">
      <dgm:prSet presAssocID="{168A22CE-53BC-43C0-A59A-3E8CA063042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396B6FB-0ADC-4DAF-BB19-54089B721069}" type="pres">
      <dgm:prSet presAssocID="{B209CC9F-4DCC-4214-9073-5380E2B99424}" presName="spacer" presStyleCnt="0"/>
      <dgm:spPr/>
    </dgm:pt>
    <dgm:pt modelId="{6E098A97-F2DD-4852-A0C2-2F320189DC41}" type="pres">
      <dgm:prSet presAssocID="{D7EC9F90-39D0-403F-AD59-7FD1668E409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3286725-D240-4470-B8E8-5737D05A808C}" srcId="{A66257DD-460A-43DD-898F-3480C42372A3}" destId="{D7EC9F90-39D0-403F-AD59-7FD1668E4095}" srcOrd="2" destOrd="0" parTransId="{EB8E8760-6F29-4F04-8F99-07C502978D61}" sibTransId="{D165897D-1A52-4772-AE8F-DB55A2A36864}"/>
    <dgm:cxn modelId="{4C757226-D393-421B-80BD-2004927FD5DB}" srcId="{A66257DD-460A-43DD-898F-3480C42372A3}" destId="{168A22CE-53BC-43C0-A59A-3E8CA0630421}" srcOrd="1" destOrd="0" parTransId="{D8BA8580-1585-4705-874B-C7D59CF5CA35}" sibTransId="{B209CC9F-4DCC-4214-9073-5380E2B99424}"/>
    <dgm:cxn modelId="{5B414C5C-DAA2-4AD6-B8AE-86F79E26F647}" type="presOf" srcId="{A66257DD-460A-43DD-898F-3480C42372A3}" destId="{3C725C98-6E6F-4D0E-B8E2-12F9457B64AF}" srcOrd="0" destOrd="0" presId="urn:microsoft.com/office/officeart/2005/8/layout/vList2"/>
    <dgm:cxn modelId="{54221975-5F8E-4C1A-A9F2-59D58BCEBEB3}" srcId="{A66257DD-460A-43DD-898F-3480C42372A3}" destId="{06D0AA9F-F4A1-4EE1-9128-6091E292B196}" srcOrd="0" destOrd="0" parTransId="{545C1C76-E352-4D9B-9B3D-38A07543E42F}" sibTransId="{BC15903D-35FE-43F9-9960-515F53A06B72}"/>
    <dgm:cxn modelId="{73B9099F-02F1-4BBF-A5E6-E7ABE4729223}" type="presOf" srcId="{168A22CE-53BC-43C0-A59A-3E8CA0630421}" destId="{3D02A71D-1C2C-4149-99E7-7A04A5589DA5}" srcOrd="0" destOrd="0" presId="urn:microsoft.com/office/officeart/2005/8/layout/vList2"/>
    <dgm:cxn modelId="{C642F4A6-2553-498A-AE2C-8DC812F9DEF0}" type="presOf" srcId="{D7EC9F90-39D0-403F-AD59-7FD1668E4095}" destId="{6E098A97-F2DD-4852-A0C2-2F320189DC41}" srcOrd="0" destOrd="0" presId="urn:microsoft.com/office/officeart/2005/8/layout/vList2"/>
    <dgm:cxn modelId="{FEFB9DCE-05BA-435A-AC64-762C33BD4364}" type="presOf" srcId="{06D0AA9F-F4A1-4EE1-9128-6091E292B196}" destId="{9DA231AF-18AD-451A-9FB0-226B5C5C23DE}" srcOrd="0" destOrd="0" presId="urn:microsoft.com/office/officeart/2005/8/layout/vList2"/>
    <dgm:cxn modelId="{56712720-812E-49E0-BE05-727E658F3161}" type="presParOf" srcId="{3C725C98-6E6F-4D0E-B8E2-12F9457B64AF}" destId="{9DA231AF-18AD-451A-9FB0-226B5C5C23DE}" srcOrd="0" destOrd="0" presId="urn:microsoft.com/office/officeart/2005/8/layout/vList2"/>
    <dgm:cxn modelId="{EC39050D-1945-4023-A12C-1C7773D73979}" type="presParOf" srcId="{3C725C98-6E6F-4D0E-B8E2-12F9457B64AF}" destId="{92B72053-4DBF-4393-BAE0-7AF724386D4F}" srcOrd="1" destOrd="0" presId="urn:microsoft.com/office/officeart/2005/8/layout/vList2"/>
    <dgm:cxn modelId="{416A6BC4-2949-48B4-A77F-61BF121D660A}" type="presParOf" srcId="{3C725C98-6E6F-4D0E-B8E2-12F9457B64AF}" destId="{3D02A71D-1C2C-4149-99E7-7A04A5589DA5}" srcOrd="2" destOrd="0" presId="urn:microsoft.com/office/officeart/2005/8/layout/vList2"/>
    <dgm:cxn modelId="{A93D2038-454B-432F-B09C-FBAF4D6E0FB0}" type="presParOf" srcId="{3C725C98-6E6F-4D0E-B8E2-12F9457B64AF}" destId="{A396B6FB-0ADC-4DAF-BB19-54089B721069}" srcOrd="3" destOrd="0" presId="urn:microsoft.com/office/officeart/2005/8/layout/vList2"/>
    <dgm:cxn modelId="{8BA3072E-01E0-4E21-83A6-C788BCFB1C04}" type="presParOf" srcId="{3C725C98-6E6F-4D0E-B8E2-12F9457B64AF}" destId="{6E098A97-F2DD-4852-A0C2-2F320189DC4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8210B5-345F-4CEF-97E5-B8C6BAD9C8C8}">
      <dsp:nvSpPr>
        <dsp:cNvPr id="0" name=""/>
        <dsp:cNvSpPr/>
      </dsp:nvSpPr>
      <dsp:spPr>
        <a:xfrm>
          <a:off x="573393" y="1672806"/>
          <a:ext cx="1784250" cy="1784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07391C-2178-4CB9-9362-981C9474F9B7}">
      <dsp:nvSpPr>
        <dsp:cNvPr id="0" name=""/>
        <dsp:cNvSpPr/>
      </dsp:nvSpPr>
      <dsp:spPr>
        <a:xfrm>
          <a:off x="953643" y="2053056"/>
          <a:ext cx="1023750" cy="1023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A27044-66A5-48AB-87F1-6F647B0ED3D8}">
      <dsp:nvSpPr>
        <dsp:cNvPr id="0" name=""/>
        <dsp:cNvSpPr/>
      </dsp:nvSpPr>
      <dsp:spPr>
        <a:xfrm>
          <a:off x="3018" y="4012806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i="1" kern="1200"/>
            <a:t>Users struggle to find tailored movie recommendations.</a:t>
          </a:r>
          <a:endParaRPr lang="en-US" sz="1700" kern="1200"/>
        </a:p>
      </dsp:txBody>
      <dsp:txXfrm>
        <a:off x="3018" y="4012806"/>
        <a:ext cx="2925000" cy="720000"/>
      </dsp:txXfrm>
    </dsp:sp>
    <dsp:sp modelId="{E293D513-88DB-49C2-BBC3-1348881F478C}">
      <dsp:nvSpPr>
        <dsp:cNvPr id="0" name=""/>
        <dsp:cNvSpPr/>
      </dsp:nvSpPr>
      <dsp:spPr>
        <a:xfrm>
          <a:off x="4010269" y="1672806"/>
          <a:ext cx="1784250" cy="1784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85D576-DFFA-48F2-9F79-96DC5949D5FD}">
      <dsp:nvSpPr>
        <dsp:cNvPr id="0" name=""/>
        <dsp:cNvSpPr/>
      </dsp:nvSpPr>
      <dsp:spPr>
        <a:xfrm>
          <a:off x="4390519" y="2053056"/>
          <a:ext cx="1023750" cy="1023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A48FEA-8D23-4C2F-8117-2D461E010E55}">
      <dsp:nvSpPr>
        <dsp:cNvPr id="0" name=""/>
        <dsp:cNvSpPr/>
      </dsp:nvSpPr>
      <dsp:spPr>
        <a:xfrm>
          <a:off x="3439894" y="4012806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Goal: Simplify discovery with genre/trend-based browsing.</a:t>
          </a:r>
        </a:p>
      </dsp:txBody>
      <dsp:txXfrm>
        <a:off x="3439894" y="4012806"/>
        <a:ext cx="2925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A231AF-18AD-451A-9FB0-226B5C5C23DE}">
      <dsp:nvSpPr>
        <dsp:cNvPr id="0" name=""/>
        <dsp:cNvSpPr/>
      </dsp:nvSpPr>
      <dsp:spPr>
        <a:xfrm>
          <a:off x="0" y="12756"/>
          <a:ext cx="6367912" cy="20287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Frontend: React, Bootstrap.</a:t>
          </a:r>
        </a:p>
      </dsp:txBody>
      <dsp:txXfrm>
        <a:off x="99037" y="111793"/>
        <a:ext cx="6169838" cy="1830706"/>
      </dsp:txXfrm>
    </dsp:sp>
    <dsp:sp modelId="{3D02A71D-1C2C-4149-99E7-7A04A5589DA5}">
      <dsp:nvSpPr>
        <dsp:cNvPr id="0" name=""/>
        <dsp:cNvSpPr/>
      </dsp:nvSpPr>
      <dsp:spPr>
        <a:xfrm>
          <a:off x="0" y="2188416"/>
          <a:ext cx="6367912" cy="202878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API: TMDB integration.</a:t>
          </a:r>
        </a:p>
      </dsp:txBody>
      <dsp:txXfrm>
        <a:off x="99037" y="2287453"/>
        <a:ext cx="6169838" cy="1830706"/>
      </dsp:txXfrm>
    </dsp:sp>
    <dsp:sp modelId="{6E098A97-F2DD-4852-A0C2-2F320189DC41}">
      <dsp:nvSpPr>
        <dsp:cNvPr id="0" name=""/>
        <dsp:cNvSpPr/>
      </dsp:nvSpPr>
      <dsp:spPr>
        <a:xfrm>
          <a:off x="0" y="4364076"/>
          <a:ext cx="6367912" cy="202878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State: localStorage, React Hooks.</a:t>
          </a:r>
        </a:p>
      </dsp:txBody>
      <dsp:txXfrm>
        <a:off x="99037" y="4463113"/>
        <a:ext cx="6169838" cy="18307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FEB50-57EE-450C-8170-AA1B53DCEC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5EFBB7-7605-411E-99E1-01804AF529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1A56F-11F7-457C-A25B-28FD4DAB9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4CD10-6A63-41CF-A629-5B0BDB9CB91C}" type="datetimeFigureOut">
              <a:rPr lang="en-AE" smtClean="0"/>
              <a:t>12 May 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03600-4F3C-4B4C-8FF6-076B90A53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CB5E00-4C10-4E28-A8B3-F8DE22B10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BB59B-1171-433C-BA2E-6F4BAFC94A75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87887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D39A2-D755-4B28-80EC-9A7758D22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20A04C-5176-4400-BD44-B50EBF6A31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37E23-69A8-4FCB-86A0-EB9C1ABBC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4CD10-6A63-41CF-A629-5B0BDB9CB91C}" type="datetimeFigureOut">
              <a:rPr lang="en-AE" smtClean="0"/>
              <a:t>12 May 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5CDEA-63CB-43F6-9254-9ECB62825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AC4BC-EE21-4E1D-9696-539F676A9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BB59B-1171-433C-BA2E-6F4BAFC94A75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245112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7F09D2-E429-433A-9D77-3728F2A309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8904DF-83DE-4E14-9CC0-BBB464080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6C0BF6-333C-4C4E-8D75-2DC595401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4CD10-6A63-41CF-A629-5B0BDB9CB91C}" type="datetimeFigureOut">
              <a:rPr lang="en-AE" smtClean="0"/>
              <a:t>12 May 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AD3BE-5F16-49B6-9664-ED0A036F1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AD253-7E93-47AB-B46E-A7F6FFF3F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BB59B-1171-433C-BA2E-6F4BAFC94A75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366219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C8AFF-F2C3-4B6E-8BCA-70980ABE1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2664C-4AE6-4EA3-B437-C8D75EA3E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8F385-8274-486E-9DD7-E5A25501F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4CD10-6A63-41CF-A629-5B0BDB9CB91C}" type="datetimeFigureOut">
              <a:rPr lang="en-AE" smtClean="0"/>
              <a:t>12 May 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35B19-0122-4531-97F4-958686B6E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8E925-2D68-4FF2-BCFF-8685726FB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BB59B-1171-433C-BA2E-6F4BAFC94A75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503538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620AE-B5F5-41C6-93C6-344E0F21F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37C02D-4E7F-43A7-B201-95292858F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50563-D1FD-43AD-955B-682DEFDF2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4CD10-6A63-41CF-A629-5B0BDB9CB91C}" type="datetimeFigureOut">
              <a:rPr lang="en-AE" smtClean="0"/>
              <a:t>12 May 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E51AD-6C4C-4BE1-969C-9C8BBB337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15C9C-64BA-4752-B535-5F35A4FF9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BB59B-1171-433C-BA2E-6F4BAFC94A75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927965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ABE76-FCB5-4445-803C-5E10E5F5A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9BAAC-C6E4-4312-AC81-D9DA17DE73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81C6D7-DD64-4DA6-A304-8A2B7631DC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EC9B6E-3DE9-444C-8964-558F0FFC6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4CD10-6A63-41CF-A629-5B0BDB9CB91C}" type="datetimeFigureOut">
              <a:rPr lang="en-AE" smtClean="0"/>
              <a:t>12 May 2025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E24996-6BE9-484B-8A0D-4BFD1BADD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8C785-A3C3-4506-BA0E-C171D3803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BB59B-1171-433C-BA2E-6F4BAFC94A75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901022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654AA-E303-49FF-9523-EC63D35FC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A5512A-F18F-44AC-AA6B-E2E177541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95F324-DAF5-4715-9285-FA50DFF2F3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F54F22-BD79-4D33-ABC7-F8AECF3C2F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7309D-EC17-4FE3-972B-9A73DBF025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6F1DDB-3581-4015-BE85-66B52375F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4CD10-6A63-41CF-A629-5B0BDB9CB91C}" type="datetimeFigureOut">
              <a:rPr lang="en-AE" smtClean="0"/>
              <a:t>12 May 2025</a:t>
            </a:fld>
            <a:endParaRPr lang="en-A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AB310-D01D-485E-9C4B-0F4576B79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E4E57-BD1F-4D4E-BE13-4DD275BA4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BB59B-1171-433C-BA2E-6F4BAFC94A75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88820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75B56-7BFF-440A-8C58-3471C74F4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9411B0-21F1-4A3E-B03D-610E8A087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4CD10-6A63-41CF-A629-5B0BDB9CB91C}" type="datetimeFigureOut">
              <a:rPr lang="en-AE" smtClean="0"/>
              <a:t>12 May 2025</a:t>
            </a:fld>
            <a:endParaRPr lang="en-A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E5BDF-CC76-4EC6-8FDF-8998DE80F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49ABA9-31D7-4E19-B363-199C86E9D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BB59B-1171-433C-BA2E-6F4BAFC94A75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177100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D1FFE8-33D0-432C-A192-560CDE92B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4CD10-6A63-41CF-A629-5B0BDB9CB91C}" type="datetimeFigureOut">
              <a:rPr lang="en-AE" smtClean="0"/>
              <a:t>12 May 2025</a:t>
            </a:fld>
            <a:endParaRPr lang="en-A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7B3DD8-E36B-4DA3-8FC5-76EE1263F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320E0-4DA6-47DF-80A7-C335A49EA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BB59B-1171-433C-BA2E-6F4BAFC94A75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188198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B082F-D141-4F32-A0A3-85B23B589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3619A-DDC1-4965-8F86-B8623F6E1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9C7AFA-6016-4E85-A226-822862FAD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20D2C5-C442-4921-9C66-9FCEC3A00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4CD10-6A63-41CF-A629-5B0BDB9CB91C}" type="datetimeFigureOut">
              <a:rPr lang="en-AE" smtClean="0"/>
              <a:t>12 May 2025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965AA3-F1CE-462E-81D2-B965CF560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E4DAE8-8B84-468D-A5AF-9947932CA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BB59B-1171-433C-BA2E-6F4BAFC94A75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482720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4CA71-7C1B-4307-9A93-F0E3EE68C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BF5DDB-50E2-4E58-86EE-4976E0F15E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DA524A-387E-4D7F-A648-F637F23699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1F5D41-F387-4247-A985-145BA28FA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4CD10-6A63-41CF-A629-5B0BDB9CB91C}" type="datetimeFigureOut">
              <a:rPr lang="en-AE" smtClean="0"/>
              <a:t>12 May 2025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3873A3-CF44-46F5-B66F-752D6383E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45E5C5-EFA5-4072-A0FD-15D436AA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BB59B-1171-433C-BA2E-6F4BAFC94A75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553527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BED5CA-AF55-4871-B4D4-FAD8E586B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0FCB0B-8302-41EB-9711-1D83DD66F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9AE30-BEE8-4D68-812D-E963D871ED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F4CD10-6A63-41CF-A629-5B0BDB9CB91C}" type="datetimeFigureOut">
              <a:rPr lang="en-AE" smtClean="0"/>
              <a:t>12 May 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22938-B349-4979-8436-CC749594F7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50054-E414-4FA1-A6C3-CA5BD77E3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6BB59B-1171-433C-BA2E-6F4BAFC94A75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304356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678F4A-EDAE-497B-8450-D095D5761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243013"/>
            <a:ext cx="3855720" cy="43719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b="1" i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Flixverse: Movie Recommendation Platform</a:t>
            </a:r>
            <a:endParaRPr lang="en-US" sz="3600" b="1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B7D825-A644-4A6D-888D-71395A91FA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2200" y="804672"/>
            <a:ext cx="5221224" cy="52303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800" b="1" dirty="0">
                <a:solidFill>
                  <a:schemeClr val="tx2"/>
                </a:solidFill>
              </a:rPr>
              <a:t>Done By:</a:t>
            </a:r>
            <a:endParaRPr lang="en-US" sz="1800" dirty="0">
              <a:solidFill>
                <a:schemeClr val="tx2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Abdelrahman </a:t>
            </a:r>
            <a:r>
              <a:rPr lang="en-US" sz="1800" dirty="0" err="1">
                <a:solidFill>
                  <a:schemeClr val="tx2"/>
                </a:solidFill>
              </a:rPr>
              <a:t>Yaser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Abdelrahim</a:t>
            </a:r>
            <a:endParaRPr lang="en-US" sz="1800" dirty="0">
              <a:solidFill>
                <a:schemeClr val="tx2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Hazem Saad </a:t>
            </a:r>
            <a:r>
              <a:rPr lang="en-US" sz="1800" dirty="0" err="1">
                <a:solidFill>
                  <a:schemeClr val="tx2"/>
                </a:solidFill>
              </a:rPr>
              <a:t>Bayoumi</a:t>
            </a:r>
            <a:endParaRPr lang="en-US" sz="1800" dirty="0">
              <a:solidFill>
                <a:schemeClr val="tx2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2"/>
                </a:solidFill>
              </a:rPr>
              <a:t>Katrean</a:t>
            </a:r>
            <a:r>
              <a:rPr lang="en-US" sz="1800" dirty="0">
                <a:solidFill>
                  <a:schemeClr val="tx2"/>
                </a:solidFill>
              </a:rPr>
              <a:t> Adel </a:t>
            </a:r>
            <a:r>
              <a:rPr lang="en-US" sz="1800" dirty="0" err="1">
                <a:solidFill>
                  <a:schemeClr val="tx2"/>
                </a:solidFill>
              </a:rPr>
              <a:t>Napil</a:t>
            </a:r>
            <a:endParaRPr lang="en-US" sz="1800" dirty="0">
              <a:solidFill>
                <a:schemeClr val="tx2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Mostafa Ahmed Mohamed</a:t>
            </a:r>
          </a:p>
        </p:txBody>
      </p:sp>
    </p:spTree>
    <p:extLst>
      <p:ext uri="{BB962C8B-B14F-4D97-AF65-F5344CB8AC3E}">
        <p14:creationId xmlns:p14="http://schemas.microsoft.com/office/powerpoint/2010/main" val="2977908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27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DB2F84-A833-498E-8E9D-F04D1E807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3515244" cy="5340097"/>
          </a:xfrm>
        </p:spPr>
        <p:txBody>
          <a:bodyPr anchor="ctr">
            <a:normAutofit/>
          </a:bodyPr>
          <a:lstStyle/>
          <a:p>
            <a:r>
              <a:rPr lang="en-US" sz="4800" b="1">
                <a:solidFill>
                  <a:schemeClr val="bg1"/>
                </a:solidFill>
              </a:rPr>
              <a:t>Problem Statement</a:t>
            </a:r>
            <a:endParaRPr lang="en-AE" sz="4800">
              <a:solidFill>
                <a:schemeClr val="bg1"/>
              </a:solidFill>
            </a:endParaRP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794445A9-566E-A269-13BC-5132BE3390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9171108"/>
              </p:ext>
            </p:extLst>
          </p:nvPr>
        </p:nvGraphicFramePr>
        <p:xfrm>
          <a:off x="4985886" y="231006"/>
          <a:ext cx="6367913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6201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3C210E6-A35A-4F68-8D60-801A019C7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B71475-2B6B-43E1-88B5-7A04C2835C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269" r="12805" b="-2"/>
          <a:stretch/>
        </p:blipFill>
        <p:spPr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F9DBDD-F7B2-4B39-9F61-61DBBFFFF8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601" r="6983" b="-3"/>
          <a:stretch/>
        </p:blipFill>
        <p:spPr>
          <a:xfrm>
            <a:off x="7381690" y="3456433"/>
            <a:ext cx="4810310" cy="3401568"/>
          </a:xfrm>
          <a:custGeom>
            <a:avLst/>
            <a:gdLst/>
            <a:ahLst/>
            <a:cxnLst/>
            <a:rect l="l" t="t" r="r" b="b"/>
            <a:pathLst>
              <a:path w="4810310" h="3401568">
                <a:moveTo>
                  <a:pt x="781270" y="0"/>
                </a:moveTo>
                <a:lnTo>
                  <a:pt x="4810310" y="0"/>
                </a:lnTo>
                <a:lnTo>
                  <a:pt x="4810310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25B730-457C-4A89-87C3-A6D6A4849CD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553" r="14047" b="1"/>
          <a:stretch/>
        </p:blipFill>
        <p:spPr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C0D06B0-F19C-459E-B221-A34B506FB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345B26DA-1C6B-4C66-81C9-9C1877FC2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677421-C0CE-4541-BFCA-F2A097E1C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2807208" cy="1325563"/>
          </a:xfrm>
        </p:spPr>
        <p:txBody>
          <a:bodyPr>
            <a:normAutofit/>
          </a:bodyPr>
          <a:lstStyle/>
          <a:p>
            <a:r>
              <a:rPr lang="en-US" sz="2800" b="1"/>
              <a:t>Key Features</a:t>
            </a:r>
            <a:endParaRPr lang="en-AE" sz="28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5840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1DF2B-1C60-4AFB-8C9A-B7B26521A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258568"/>
            <a:ext cx="2807208" cy="3922776"/>
          </a:xfrm>
        </p:spPr>
        <p:txBody>
          <a:bodyPr>
            <a:normAutofit/>
          </a:bodyPr>
          <a:lstStyle/>
          <a:p>
            <a:r>
              <a:rPr lang="en-US" sz="1700" dirty="0"/>
              <a:t>Visual demo (screenshots) of:</a:t>
            </a:r>
          </a:p>
          <a:p>
            <a:pPr lvl="1"/>
            <a:r>
              <a:rPr lang="en-US" sz="1700" dirty="0"/>
              <a:t>Login/Register flow.</a:t>
            </a:r>
          </a:p>
          <a:p>
            <a:pPr lvl="1"/>
            <a:r>
              <a:rPr lang="en-US" sz="1700" dirty="0"/>
              <a:t>Home page with featured content.</a:t>
            </a:r>
          </a:p>
          <a:p>
            <a:pPr lvl="1"/>
            <a:r>
              <a:rPr lang="en-US" sz="1700" dirty="0"/>
              <a:t>"My List" persistence.</a:t>
            </a:r>
          </a:p>
          <a:p>
            <a:endParaRPr lang="en-AE" sz="17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38C137-C813-44AE-B948-6F7939ED990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9627" b="1"/>
          <a:stretch/>
        </p:blipFill>
        <p:spPr>
          <a:xfrm>
            <a:off x="7404372" y="10"/>
            <a:ext cx="4787628" cy="3401558"/>
          </a:xfrm>
          <a:custGeom>
            <a:avLst/>
            <a:gdLst/>
            <a:ahLst/>
            <a:cxnLst/>
            <a:rect l="l" t="t" r="r" b="b"/>
            <a:pathLst>
              <a:path w="4787628" h="3401568">
                <a:moveTo>
                  <a:pt x="0" y="0"/>
                </a:moveTo>
                <a:lnTo>
                  <a:pt x="4787628" y="0"/>
                </a:lnTo>
                <a:lnTo>
                  <a:pt x="4787628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4678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2FA109C-FFC3-4F34-9CC9-F6545FF40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3515244" cy="5340097"/>
          </a:xfrm>
        </p:spPr>
        <p:txBody>
          <a:bodyPr anchor="ctr">
            <a:normAutofit/>
          </a:bodyPr>
          <a:lstStyle/>
          <a:p>
            <a:r>
              <a:rPr lang="en-US" sz="4800" b="1">
                <a:solidFill>
                  <a:schemeClr val="bg1"/>
                </a:solidFill>
              </a:rPr>
              <a:t>Tech Stack</a:t>
            </a:r>
            <a:endParaRPr lang="en-AE" sz="480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07B123C-5AEB-2B03-13F1-74BD5B2A5D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7935079"/>
              </p:ext>
            </p:extLst>
          </p:nvPr>
        </p:nvGraphicFramePr>
        <p:xfrm>
          <a:off x="4985886" y="231006"/>
          <a:ext cx="6367913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9010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3C210E6-A35A-4F68-8D60-801A019C7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76CE91-E79F-494B-A079-F33D22CAE4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234" r="24626" b="1"/>
          <a:stretch/>
        </p:blipFill>
        <p:spPr>
          <a:xfrm>
            <a:off x="3185442" y="27437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68AA08-0168-41B6-ADD6-76F2446497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586" r="-3" b="-3"/>
          <a:stretch/>
        </p:blipFill>
        <p:spPr>
          <a:xfrm>
            <a:off x="7381690" y="3456433"/>
            <a:ext cx="4810310" cy="3401568"/>
          </a:xfrm>
          <a:custGeom>
            <a:avLst/>
            <a:gdLst/>
            <a:ahLst/>
            <a:cxnLst/>
            <a:rect l="l" t="t" r="r" b="b"/>
            <a:pathLst>
              <a:path w="4810310" h="3401568">
                <a:moveTo>
                  <a:pt x="781270" y="0"/>
                </a:moveTo>
                <a:lnTo>
                  <a:pt x="4810310" y="0"/>
                </a:lnTo>
                <a:lnTo>
                  <a:pt x="4810310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E214BD-0720-467B-879D-811D49DF8B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7601" b="1"/>
          <a:stretch/>
        </p:blipFill>
        <p:spPr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AC0D06B0-F19C-459E-B221-A34B506FB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345B26DA-1C6B-4C66-81C9-9C1877FC2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CA0D01-9DC4-4090-A951-CC44793A1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2807208" cy="1325563"/>
          </a:xfrm>
        </p:spPr>
        <p:txBody>
          <a:bodyPr>
            <a:normAutofit/>
          </a:bodyPr>
          <a:lstStyle/>
          <a:p>
            <a:r>
              <a:rPr lang="en-US" sz="2800" b="1"/>
              <a:t>Demo Walkthrough</a:t>
            </a:r>
            <a:endParaRPr lang="en-AE" sz="2800" b="1" dirty="0"/>
          </a:p>
        </p:txBody>
      </p:sp>
      <p:sp>
        <p:nvSpPr>
          <p:cNvPr id="36" name="Rectangle 30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5840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2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8BBC7-9D08-41EA-B80D-9AA2512B0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258568"/>
            <a:ext cx="2807208" cy="3922776"/>
          </a:xfrm>
        </p:spPr>
        <p:txBody>
          <a:bodyPr>
            <a:normAutofit/>
          </a:bodyPr>
          <a:lstStyle/>
          <a:p>
            <a:r>
              <a:rPr lang="en-US" sz="1700" b="1"/>
              <a:t>Genre sections</a:t>
            </a:r>
          </a:p>
          <a:p>
            <a:r>
              <a:rPr lang="en-US" sz="1700" b="1"/>
              <a:t>Details page</a:t>
            </a:r>
          </a:p>
          <a:p>
            <a:r>
              <a:rPr lang="en-US" sz="1700" b="1"/>
              <a:t>My List</a:t>
            </a:r>
            <a:endParaRPr lang="en-AE" sz="1700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97C780-C089-45F8-B09F-D4DC146B43D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9274" r="-1" b="-1"/>
          <a:stretch/>
        </p:blipFill>
        <p:spPr>
          <a:xfrm>
            <a:off x="7404372" y="10"/>
            <a:ext cx="4787628" cy="3401558"/>
          </a:xfrm>
          <a:custGeom>
            <a:avLst/>
            <a:gdLst/>
            <a:ahLst/>
            <a:cxnLst/>
            <a:rect l="l" t="t" r="r" b="b"/>
            <a:pathLst>
              <a:path w="4787628" h="3401568">
                <a:moveTo>
                  <a:pt x="0" y="0"/>
                </a:moveTo>
                <a:lnTo>
                  <a:pt x="4787628" y="0"/>
                </a:lnTo>
                <a:lnTo>
                  <a:pt x="4787628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14010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7BF42CA-AD55-48B4-8949-C4DCA60A6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AE1D3D-3106-4CB2-AA7C-0C1642AC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A31B6AF-B711-4CDB-8C2B-16E963DDC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137" y="0"/>
            <a:ext cx="5646974" cy="6483075"/>
            <a:chOff x="-19221" y="0"/>
            <a:chExt cx="5646974" cy="6483075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A818331-E13C-49C6-B98D-A60AD0E8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37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7C4629D-4AB7-48D4-A61B-1AE1837A7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4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1E30050-9FC4-4CC7-8C0B-BF5EFD106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7E03733-50FD-49A6-B226-40F6A0AD4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A614510-A9F4-41B6-B78E-F49E390C7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74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6314073-21E8-4325-AEE6-FBAEDC28A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chemeClr val="tx2"/>
                </a:solidFill>
              </a:rPr>
              <a:t>Future Scope</a:t>
            </a:r>
            <a:endParaRPr lang="en-AE" sz="400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CD712-2504-461F-B3D0-3D7D430B5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  <a:noFill/>
          <a:ln>
            <a:noFill/>
          </a:ln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tx2"/>
                </a:solidFill>
              </a:rPr>
              <a:t>User profiles, notifications, advanced filters.</a:t>
            </a:r>
          </a:p>
        </p:txBody>
      </p:sp>
    </p:spTree>
    <p:extLst>
      <p:ext uri="{BB962C8B-B14F-4D97-AF65-F5344CB8AC3E}">
        <p14:creationId xmlns:p14="http://schemas.microsoft.com/office/powerpoint/2010/main" val="2133729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6C84248-A6F6-45A9-AADE-B065CA1B8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729" y="1764407"/>
            <a:ext cx="5760846" cy="2310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38421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</Words>
  <Application>Microsoft Office PowerPoint</Application>
  <PresentationFormat>Widescreen</PresentationFormat>
  <Paragraphs>25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Flixverse: Movie Recommendation Platform</vt:lpstr>
      <vt:lpstr>Problem Statement</vt:lpstr>
      <vt:lpstr>Key Features</vt:lpstr>
      <vt:lpstr>Tech Stack</vt:lpstr>
      <vt:lpstr>Demo Walkthrough</vt:lpstr>
      <vt:lpstr>Future Scope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Flixverse: Movie Recommendation Platform</dc:title>
  <dc:creator>Abd Elrahman Yasser Abd Elrehim Beshir Abed</dc:creator>
  <cp:lastModifiedBy>Abd Elrahman Yasser Abd Elrehim Beshir Abed</cp:lastModifiedBy>
  <cp:revision>1</cp:revision>
  <dcterms:created xsi:type="dcterms:W3CDTF">2025-05-12T20:17:39Z</dcterms:created>
  <dcterms:modified xsi:type="dcterms:W3CDTF">2025-05-12T20:18:36Z</dcterms:modified>
</cp:coreProperties>
</file>